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63" r:id="rId22"/>
    <p:sldId id="281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6D1AE4-243E-4E5C-986D-C9EC6F05F73A}">
          <p14:sldIdLst>
            <p14:sldId id="256"/>
            <p14:sldId id="257"/>
            <p14:sldId id="258"/>
            <p14:sldId id="259"/>
            <p14:sldId id="260"/>
            <p14:sldId id="264"/>
            <p14:sldId id="265"/>
            <p14:sldId id="261"/>
            <p14:sldId id="262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6"/>
            <p14:sldId id="263"/>
            <p14:sldId id="281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AB28-4D8F-654F-76AD-C1ACDFFC3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A6C6A-2F1F-3F28-DD69-B91AE88F0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65ACB-D115-09F6-AAA6-BBC58C7B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54AF6-C494-E15C-7221-6D0745B5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90F5-FD33-B114-56BF-7BC32ED7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331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1E1B-9B4F-A5EA-14EB-F34EB433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DB077-291E-12D1-B910-9458BBA5D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503C4-38A6-6A5F-0DD5-C44D442E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7D8E6-2E2D-F924-F065-C94FA1A5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0109D-A144-BC2D-FA43-406BA5CF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79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B13C9-6221-D912-558C-2B4FEBA15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5C48E-EB79-03DD-5802-BB9ADAD2C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D775-E47F-08A4-5790-4C6C8A3B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DD167-D549-6DC5-8C5A-F4288E78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4BA7-95CD-43D0-8300-3168A66A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69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03F4-0279-12F4-C6B8-118AE87C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115E7-97E9-76EE-14BF-E2D497D1F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EBE36-EAE6-EDB5-B7FE-7E4A4666F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DBFBE-D95A-099A-BD15-B81CF38E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06F61-73F3-BC0F-AA5A-F7052FA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5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0AD0-1DA1-6318-F987-5EF313D9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D194F-F8E9-9EFD-8F45-3217F14B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0E331-AF2B-F55B-09DB-9AA690E0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276DB-C71C-0BDD-2ACC-1DA2C17B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B4CFB-3B17-457A-B0B0-7B489D1FD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37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4309-9237-634B-2CD2-6DDD2861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C5090-32ED-B8C0-042E-771557640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C14E-E736-1E1F-A173-AE97FDF0A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B233F-652B-B4FD-6E72-D76D3ACEB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63588-2B88-406D-2DF5-4FF15831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FF25C-FF57-E0C0-5039-56B33F6B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9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F9C9-C01C-1F1D-1A67-01F1E5CD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DD91F-C612-2EF4-C163-4D56A9F64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0A720-0FEF-1A4A-71B4-BC37C883E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5C399-E87E-39A5-D446-ABA03DB0D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884D8-C4B5-D0E9-CB75-16D3C1BE5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E1818-1949-61EE-4116-D8A65AED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D4C54-C351-1FB7-5602-5B0FB26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31CFE-813A-AC8A-ACF4-372AD62C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97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1ABE-729D-95D6-C08A-220AA074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FA602-D4E9-B2EB-99C4-239D8CC0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0ECF6-5D13-1AC3-A5AD-798D0A3D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51056-0D41-D841-DA22-599592660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79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ECB65-125E-664A-C27E-6ED2364C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514CF-E6D8-D2DC-E60D-C82AFEB8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67215-A51E-5309-A8EC-DC367FE4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0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7A3FB-6CFA-FBC9-9491-BBA92AFA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148A2-B342-FE21-8196-8F63F5A6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5B548-B63A-E74B-8EDD-D41D0D292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D5384-1362-B4EC-7B4E-C9874D04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A640E-ADBA-F765-1878-64A727433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89A8B-DF53-60CE-9CFA-5FCE849C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12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9E5F-0957-F38B-51D2-F8F39CB26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3F3E7-D1D7-EC2A-159E-FEF7D0F5A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2D92E-BD21-FE7A-47F5-EE412AFA7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36A5C-3BF4-F279-741E-5DAAEF8B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F655F-C331-7882-C36C-E0FDB3179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A4198-0E19-5B87-A33B-A388C63A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50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52C91-3B0B-B27A-CBB5-0987F7414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B6A48-3AA3-298F-1B25-152A3B2DF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7C63E-9764-0923-9453-0C864F9B5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18824-0A0A-48ED-A4D2-1F5E46C0A243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1ECF4-188C-46E6-236C-E95B27ED8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50AF0-E9AC-5644-BA97-37FE1C01C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31EC6-1F88-4B5D-B85F-8C661FFB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30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FF6-D0B4-1639-0344-D5AB87E6B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PARALLEL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F36B6-5497-F584-EED5-D5F19D9F8D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05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C153B-DEB2-DE2E-C440-CF0FE5C6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042" y="260370"/>
            <a:ext cx="11156811" cy="6243797"/>
          </a:xfrm>
        </p:spPr>
      </p:pic>
    </p:spTree>
    <p:extLst>
      <p:ext uri="{BB962C8B-B14F-4D97-AF65-F5344CB8AC3E}">
        <p14:creationId xmlns:p14="http://schemas.microsoft.com/office/powerpoint/2010/main" val="101810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0D6C2-AE43-5F53-1EE0-858372AF0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25" y="518838"/>
            <a:ext cx="11794566" cy="5977377"/>
          </a:xfrm>
        </p:spPr>
      </p:pic>
    </p:spTree>
    <p:extLst>
      <p:ext uri="{BB962C8B-B14F-4D97-AF65-F5344CB8AC3E}">
        <p14:creationId xmlns:p14="http://schemas.microsoft.com/office/powerpoint/2010/main" val="15823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E2589-7C93-886B-66C9-8A870430B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49" y="520401"/>
            <a:ext cx="11468807" cy="5856545"/>
          </a:xfrm>
        </p:spPr>
      </p:pic>
    </p:spTree>
    <p:extLst>
      <p:ext uri="{BB962C8B-B14F-4D97-AF65-F5344CB8AC3E}">
        <p14:creationId xmlns:p14="http://schemas.microsoft.com/office/powerpoint/2010/main" val="333658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E671E-5310-6DA9-3CAD-4E7D3C60B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35" y="357739"/>
            <a:ext cx="11167882" cy="6149687"/>
          </a:xfrm>
        </p:spPr>
      </p:pic>
    </p:spTree>
    <p:extLst>
      <p:ext uri="{BB962C8B-B14F-4D97-AF65-F5344CB8AC3E}">
        <p14:creationId xmlns:p14="http://schemas.microsoft.com/office/powerpoint/2010/main" val="394969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7D862-2D52-FB0F-8CF3-058DEE26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02" y="166977"/>
            <a:ext cx="10733598" cy="600998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832A0-D517-A634-979F-FC4BC83A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2" y="166977"/>
            <a:ext cx="10951595" cy="62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4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28057-A78A-ACE3-C9D9-EFCDA82C3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93" y="569455"/>
            <a:ext cx="10388624" cy="4161571"/>
          </a:xfrm>
        </p:spPr>
      </p:pic>
    </p:spTree>
    <p:extLst>
      <p:ext uri="{BB962C8B-B14F-4D97-AF65-F5344CB8AC3E}">
        <p14:creationId xmlns:p14="http://schemas.microsoft.com/office/powerpoint/2010/main" val="218909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14043-0962-85EB-2B9C-23FEACD3C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558" y="706869"/>
            <a:ext cx="10002646" cy="5191850"/>
          </a:xfrm>
        </p:spPr>
      </p:pic>
    </p:spTree>
    <p:extLst>
      <p:ext uri="{BB962C8B-B14F-4D97-AF65-F5344CB8AC3E}">
        <p14:creationId xmlns:p14="http://schemas.microsoft.com/office/powerpoint/2010/main" val="43057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E4CF5-A87E-37EF-55D5-FC0BE59F3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74" y="246063"/>
            <a:ext cx="10901614" cy="5930900"/>
          </a:xfrm>
        </p:spPr>
      </p:pic>
    </p:spTree>
    <p:extLst>
      <p:ext uri="{BB962C8B-B14F-4D97-AF65-F5344CB8AC3E}">
        <p14:creationId xmlns:p14="http://schemas.microsoft.com/office/powerpoint/2010/main" val="308740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22014A-E418-D720-891E-677B0513D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25" y="230188"/>
            <a:ext cx="10618763" cy="5946775"/>
          </a:xfrm>
        </p:spPr>
      </p:pic>
    </p:spTree>
    <p:extLst>
      <p:ext uri="{BB962C8B-B14F-4D97-AF65-F5344CB8AC3E}">
        <p14:creationId xmlns:p14="http://schemas.microsoft.com/office/powerpoint/2010/main" val="4041520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09E77-722B-515B-2326-7475C2B91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13" y="754175"/>
            <a:ext cx="11012487" cy="4970237"/>
          </a:xfrm>
        </p:spPr>
      </p:pic>
    </p:spTree>
    <p:extLst>
      <p:ext uri="{BB962C8B-B14F-4D97-AF65-F5344CB8AC3E}">
        <p14:creationId xmlns:p14="http://schemas.microsoft.com/office/powerpoint/2010/main" val="273644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3D34-4177-E41D-A070-06A73377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 OF ELEMENTS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156E1-8CFA-53D3-5E7F-E2240057F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15" y="1726152"/>
            <a:ext cx="10515600" cy="17028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D3983-1960-27D0-EEC7-922F28BF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1" y="3808816"/>
            <a:ext cx="10515599" cy="29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2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E03D4-F120-FF80-A11D-07E1F1AB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078" y="542088"/>
            <a:ext cx="10636508" cy="3839081"/>
          </a:xfrm>
        </p:spPr>
      </p:pic>
    </p:spTree>
    <p:extLst>
      <p:ext uri="{BB962C8B-B14F-4D97-AF65-F5344CB8AC3E}">
        <p14:creationId xmlns:p14="http://schemas.microsoft.com/office/powerpoint/2010/main" val="1116393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BA87-6BAF-CCDE-2F8C-FDC04A9A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05" y="286246"/>
            <a:ext cx="11529391" cy="629743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Merge – sort (</a:t>
            </a:r>
            <a:r>
              <a:rPr lang="en-IN" dirty="0" err="1"/>
              <a:t>A,p,r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If (p&lt;r) then</a:t>
            </a:r>
          </a:p>
          <a:p>
            <a:pPr marL="0" indent="0">
              <a:buNone/>
            </a:pPr>
            <a:r>
              <a:rPr lang="en-IN" dirty="0"/>
              <a:t>q=(</a:t>
            </a:r>
            <a:r>
              <a:rPr lang="en-IN" dirty="0" err="1"/>
              <a:t>p+r</a:t>
            </a:r>
            <a:r>
              <a:rPr lang="en-IN" dirty="0"/>
              <a:t>)/2;</a:t>
            </a:r>
          </a:p>
          <a:p>
            <a:pPr marL="0" indent="0">
              <a:buNone/>
            </a:pPr>
            <a:r>
              <a:rPr lang="en-IN" dirty="0"/>
              <a:t>Merge-Sort(</a:t>
            </a:r>
            <a:r>
              <a:rPr lang="en-IN" dirty="0" err="1"/>
              <a:t>A,p,q</a:t>
            </a:r>
            <a:r>
              <a:rPr lang="en-IN" dirty="0"/>
              <a:t>)                             // Thread A</a:t>
            </a:r>
          </a:p>
          <a:p>
            <a:pPr marL="0" indent="0">
              <a:buNone/>
            </a:pPr>
            <a:r>
              <a:rPr lang="en-IN" dirty="0"/>
              <a:t>Merge-Sort(A,q+1,r)                         // Thread B</a:t>
            </a:r>
          </a:p>
          <a:p>
            <a:pPr marL="0" indent="0">
              <a:buNone/>
            </a:pPr>
            <a:r>
              <a:rPr lang="en-IN" dirty="0"/>
              <a:t>Merge(</a:t>
            </a:r>
            <a:r>
              <a:rPr lang="en-IN" dirty="0" err="1"/>
              <a:t>A,p,q,r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1324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BE97-D1B9-3D60-3AB1-FA8A9F0D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QUICK 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AF72A6-C78D-8839-514A-CC225661E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396" y="1396256"/>
            <a:ext cx="10177670" cy="4351338"/>
          </a:xfrm>
        </p:spPr>
      </p:pic>
    </p:spTree>
    <p:extLst>
      <p:ext uri="{BB962C8B-B14F-4D97-AF65-F5344CB8AC3E}">
        <p14:creationId xmlns:p14="http://schemas.microsoft.com/office/powerpoint/2010/main" val="4083514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4B648-872E-0F56-D441-4A6B67BF8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247" y="190500"/>
            <a:ext cx="9860056" cy="5986463"/>
          </a:xfrm>
        </p:spPr>
      </p:pic>
    </p:spTree>
    <p:extLst>
      <p:ext uri="{BB962C8B-B14F-4D97-AF65-F5344CB8AC3E}">
        <p14:creationId xmlns:p14="http://schemas.microsoft.com/office/powerpoint/2010/main" val="2223033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44193-D75D-769B-E6B2-F0372CED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407" y="669737"/>
            <a:ext cx="8897592" cy="3286584"/>
          </a:xfrm>
        </p:spPr>
      </p:pic>
    </p:spTree>
    <p:extLst>
      <p:ext uri="{BB962C8B-B14F-4D97-AF65-F5344CB8AC3E}">
        <p14:creationId xmlns:p14="http://schemas.microsoft.com/office/powerpoint/2010/main" val="3924682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78273-2A24-B012-E20A-DECCA6E9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91" y="175295"/>
            <a:ext cx="11329891" cy="10810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9C945-1F97-78BF-606F-8127EF7C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67" y="1256306"/>
            <a:ext cx="7202266" cy="1455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72F5A4-991C-CEAE-D2D9-558C84569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777" y="2711395"/>
            <a:ext cx="9144000" cy="40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34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CA0F7-3CF2-6084-1157-ED8CA0133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19" y="138811"/>
            <a:ext cx="10750392" cy="4515480"/>
          </a:xfrm>
        </p:spPr>
      </p:pic>
    </p:spTree>
    <p:extLst>
      <p:ext uri="{BB962C8B-B14F-4D97-AF65-F5344CB8AC3E}">
        <p14:creationId xmlns:p14="http://schemas.microsoft.com/office/powerpoint/2010/main" val="392618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BE7A5A-0571-CFF1-A23A-49043A43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21" y="962103"/>
            <a:ext cx="7297168" cy="3724795"/>
          </a:xfrm>
        </p:spPr>
      </p:pic>
    </p:spTree>
    <p:extLst>
      <p:ext uri="{BB962C8B-B14F-4D97-AF65-F5344CB8AC3E}">
        <p14:creationId xmlns:p14="http://schemas.microsoft.com/office/powerpoint/2010/main" val="393358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1A514-A3B1-A6EF-C970-29EA376F2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25438"/>
            <a:ext cx="9960740" cy="6170612"/>
          </a:xfrm>
        </p:spPr>
      </p:pic>
    </p:spTree>
    <p:extLst>
      <p:ext uri="{BB962C8B-B14F-4D97-AF65-F5344CB8AC3E}">
        <p14:creationId xmlns:p14="http://schemas.microsoft.com/office/powerpoint/2010/main" val="2365058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225CE7-C5E7-DE2B-4D0C-0F9225D95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641" y="521340"/>
            <a:ext cx="6115904" cy="37819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5F2C3-0B01-071E-9BAA-D5914BA89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41" y="4581835"/>
            <a:ext cx="10683971" cy="20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7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7D5B0B-F6DF-D4FC-BA93-112B61C1A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575" y="688588"/>
            <a:ext cx="8762338" cy="5000182"/>
          </a:xfrm>
        </p:spPr>
      </p:pic>
    </p:spTree>
    <p:extLst>
      <p:ext uri="{BB962C8B-B14F-4D97-AF65-F5344CB8AC3E}">
        <p14:creationId xmlns:p14="http://schemas.microsoft.com/office/powerpoint/2010/main" val="133559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47E5D-F417-3EEE-130B-C7A5BCCDB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434" y="198438"/>
            <a:ext cx="10358770" cy="5978525"/>
          </a:xfrm>
        </p:spPr>
      </p:pic>
    </p:spTree>
    <p:extLst>
      <p:ext uri="{BB962C8B-B14F-4D97-AF65-F5344CB8AC3E}">
        <p14:creationId xmlns:p14="http://schemas.microsoft.com/office/powerpoint/2010/main" val="419441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B1C78-08B8-9A5F-D758-D6CD21FAB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743" y="182563"/>
            <a:ext cx="10193573" cy="5994400"/>
          </a:xfrm>
        </p:spPr>
      </p:pic>
    </p:spTree>
    <p:extLst>
      <p:ext uri="{BB962C8B-B14F-4D97-AF65-F5344CB8AC3E}">
        <p14:creationId xmlns:p14="http://schemas.microsoft.com/office/powerpoint/2010/main" val="2746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E3EFC5-44CC-E874-5F69-93B95FFD1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898" y="302017"/>
            <a:ext cx="7011378" cy="5763429"/>
          </a:xfrm>
        </p:spPr>
      </p:pic>
    </p:spTree>
    <p:extLst>
      <p:ext uri="{BB962C8B-B14F-4D97-AF65-F5344CB8AC3E}">
        <p14:creationId xmlns:p14="http://schemas.microsoft.com/office/powerpoint/2010/main" val="2750971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69</Words>
  <Application>Microsoft Office PowerPoint</Application>
  <PresentationFormat>Widescreen</PresentationFormat>
  <Paragraphs>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PARALLEL ALGORITHMS</vt:lpstr>
      <vt:lpstr>SUM OF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 QUICK SORT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</dc:title>
  <dc:creator>Anjaly Aneesh</dc:creator>
  <cp:lastModifiedBy>Anjaly Aneesh</cp:lastModifiedBy>
  <cp:revision>8</cp:revision>
  <dcterms:created xsi:type="dcterms:W3CDTF">2024-03-25T06:03:45Z</dcterms:created>
  <dcterms:modified xsi:type="dcterms:W3CDTF">2025-02-12T07:00:35Z</dcterms:modified>
</cp:coreProperties>
</file>